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27" r:id="rId21"/>
    <p:sldId id="328" r:id="rId22"/>
    <p:sldId id="329" r:id="rId23"/>
    <p:sldId id="306" r:id="rId24"/>
    <p:sldId id="299" r:id="rId25"/>
    <p:sldId id="297" r:id="rId26"/>
    <p:sldId id="298" r:id="rId27"/>
    <p:sldId id="308" r:id="rId28"/>
    <p:sldId id="307" r:id="rId29"/>
    <p:sldId id="325" r:id="rId30"/>
    <p:sldId id="330" r:id="rId31"/>
    <p:sldId id="331" r:id="rId32"/>
    <p:sldId id="309" r:id="rId33"/>
    <p:sldId id="300" r:id="rId34"/>
    <p:sldId id="323" r:id="rId35"/>
    <p:sldId id="332" r:id="rId36"/>
    <p:sldId id="295" r:id="rId37"/>
    <p:sldId id="301" r:id="rId38"/>
    <p:sldId id="2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</a:t>
            </a:r>
            <a:r>
              <a:rPr lang="uk-UA" dirty="0" err="1"/>
              <a:t>мікросервісів</a:t>
            </a:r>
            <a:endParaRPr lang="uk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JamesMontemagno" TargetMode="External"/><Relationship Id="rId3" Type="http://schemas.openxmlformats.org/officeDocument/2006/relationships/hyperlink" Target="https://learn.microsoft.com/en-us/dotnet/maui/" TargetMode="External"/><Relationship Id="rId7" Type="http://schemas.openxmlformats.org/officeDocument/2006/relationships/hyperlink" Target="https://youtube.com/c/GeraldVersluis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ladislavAntonyuk/MauiSamples" TargetMode="External"/><Relationship Id="rId5" Type="http://schemas.openxmlformats.org/officeDocument/2006/relationships/hyperlink" Target="https://github.com/CommunityToolkit/Maui" TargetMode="External"/><Relationship Id="rId4" Type="http://schemas.openxmlformats.org/officeDocument/2006/relationships/hyperlink" Target="https://vladislavantonyuk.github.io/articles/The-first-project-with-.NET-MAUI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 Conf 2024 -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представляють згуртовані набори функціональності.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Кожен модуль можна розглядати як окремий додаток.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бути автономними.</a:t>
            </a:r>
          </a:p>
          <a:p>
            <a:endParaRPr lang="uk-UA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Висока згуртованість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мати чітко визначений інтерфейс для інших модулів</a:t>
            </a:r>
          </a:p>
        </p:txBody>
      </p:sp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Обмеження модулів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Логічна ізоляція між модулями.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Виклики методів: швидкі, в пам’яті</a:t>
            </a:r>
            <a:r>
              <a:rPr lang="ru-RU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Обмін повідомленнями: для більш слабкого зв’язування.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Дані модулів повинні бути ізольовані в базі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таблиці.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схеми.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Окремі бази даних.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Різні бази даних.</a:t>
            </a:r>
          </a:p>
        </p:txBody>
      </p:sp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Використовуйте обмін повідомленнями.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Виконуйте копіювання даних.</a:t>
            </a:r>
          </a:p>
        </p:txBody>
      </p:sp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2564891"/>
            <a:ext cx="7975841" cy="43513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https://devblogs.microsoft.com/dotnet/performance-improvements-in-net-9/</a:t>
            </a:r>
          </a:p>
        </p:txBody>
      </p:sp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79" y="2444315"/>
            <a:ext cx="7911823" cy="347662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801967" y="2553921"/>
            <a:ext cx="6588065" cy="39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2374071" y="2724743"/>
            <a:ext cx="7443858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2896" y="2545274"/>
            <a:ext cx="6806208" cy="3947601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Огляд новинок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836516" y="2649791"/>
            <a:ext cx="6518968" cy="27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Представлення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25590"/>
            <a:ext cx="9642387" cy="36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EF Core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98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43949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Uno Platform -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 UI -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Кросплатформні фреймворки для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 щодо загальної структури та поведінки системи.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рішення, які дорого змінювати.</a:t>
            </a:r>
          </a:p>
          <a:p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68492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Один блок для розгортання.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Багато блоків для розгортання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виклики методів для комунікації.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Використовують мережеві виклики для комунікації.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Масштабуються, але менш ефективно використовують ресурси.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Горизонтально і вертикально масштабовані</a:t>
                      </a: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консистентність</a:t>
                      </a: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Explorer – </a:t>
            </a:r>
            <a:r>
              <a:rPr lang="en-US" dirty="0" err="1"/>
              <a:t>ARView</a:t>
            </a:r>
            <a:r>
              <a:rPr lang="en-US" dirty="0"/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та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Штучний інтелект </a:t>
            </a:r>
            <a:r>
              <a:rPr lang="ru-RU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та .NET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GraphQL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в .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vs REST API</a:t>
            </a:r>
          </a:p>
        </p:txBody>
      </p:sp>
      <p:pic>
        <p:nvPicPr>
          <p:cNvPr id="1028" name="Picture 4" descr="GraphQL - Wikipedia">
            <a:extLst>
              <a:ext uri="{FF2B5EF4-FFF2-40B4-BE49-F238E27FC236}">
                <a16:creationId xmlns:a16="http://schemas.microsoft.com/office/drawing/2014/main" id="{7455BF91-AF62-4492-BC84-7FF32409A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214" y="24197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/>
        </p:nvGraphicFramePr>
        <p:xfrm>
          <a:off x="2892068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REST API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GraphQL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Кожен ендпоінт відповідає за певний ресурс. Використовує </a:t>
                      </a:r>
                      <a:r>
                        <a:rPr lang="en-US" dirty="0"/>
                        <a:t>HTTP </a:t>
                      </a:r>
                      <a:r>
                        <a:rPr lang="ru-RU" dirty="0"/>
                        <a:t>методи (</a:t>
                      </a:r>
                      <a:r>
                        <a:rPr lang="en-US" dirty="0"/>
                        <a:t>GET, POST, PUT, DELETE).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Один ендпоінт для всіх запитів, клієнт формує запит під свої потреби.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Для різних даних потрібно кілька запитів до різних ендпоінтів.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Кілька запитів об’єднуються в один, дані вибираються вибірково.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ru-RU" dirty="0"/>
                        <a:t>Повертає фіксований набір даних, навіть якщо потрібна лише частина.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Клієнт запитує лише ті поля, які потрібні, без зайвих даних.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Передає всі дані ендпоінта, навіть якщо клієнту потрібно лише кілька полів.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Передає тільки запитані поля, що зменшує обсяг даних.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Немає жорсткої типізації, зміни на сервері можуть вплинути на клієнтів.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Чітко визначена схема з перевіркою запитів та відповідей.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1036" name="Picture 12" descr="Building Elegant REST APIs | Kodius">
            <a:extLst>
              <a:ext uri="{FF2B5EF4-FFF2-40B4-BE49-F238E27FC236}">
                <a16:creationId xmlns:a16="http://schemas.microsoft.com/office/drawing/2014/main" id="{084E1EB2-EE59-4789-91C6-5B837E8D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7" y="2353255"/>
            <a:ext cx="2726221" cy="22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Механізми </a:t>
            </a:r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Inbox/Outbox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3E6D6-4A19-49A4-A18C-2F36CED1E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370"/>
            <a:ext cx="10515600" cy="3439848"/>
          </a:xfr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Процес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деплою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в </a:t>
            </a:r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маркетплейси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project with .NET 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CommunityToolkit.Maui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MauiSamples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Gerald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Versluis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Montemagno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мікросервісів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Обмеження зони впливу помилок</a:t>
            </a:r>
          </a:p>
        </p:txBody>
      </p:sp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Мікросервіси</a:t>
            </a:r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 спочатку?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Переваги монолітів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Хто використовує моноліти?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Модульний моноліт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модулі.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(компоненти) з чітко визначеними межами.</a:t>
            </a:r>
          </a:p>
        </p:txBody>
      </p:sp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  <a:ea typeface="+mn-ea"/>
                <a:cs typeface="+mn-cs"/>
              </a:rPr>
              <a:t>Модульна архітектура</a:t>
            </a:r>
            <a:endParaRPr lang="en-US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</TotalTime>
  <Words>1041</Words>
  <Application>Microsoft Office PowerPoint</Application>
  <PresentationFormat>Widescreen</PresentationFormat>
  <Paragraphs>169</Paragraphs>
  <Slides>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Roboto</vt:lpstr>
      <vt:lpstr>Segoe UI</vt:lpstr>
      <vt:lpstr>Office Theme</vt:lpstr>
      <vt:lpstr>.NET Conf 2024 - Ukraine</vt:lpstr>
      <vt:lpstr>World Explorer -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Модульна архітектура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Процес деплою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66</cp:revision>
  <dcterms:created xsi:type="dcterms:W3CDTF">2021-12-17T19:45:15Z</dcterms:created>
  <dcterms:modified xsi:type="dcterms:W3CDTF">2024-12-07T17:26:29Z</dcterms:modified>
</cp:coreProperties>
</file>